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lue_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 flipH="1" flipV="1">
            <a:off x="-720" y="4499280"/>
            <a:ext cx="10079280" cy="116928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0" y="1620000"/>
            <a:ext cx="8999280" cy="107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trike="noStrike" u="none">
                <a:solidFill>
                  <a:srgbClr val="dd41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60000" y="2880000"/>
            <a:ext cx="9359280" cy="16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21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1"/>
          </p:nvPr>
        </p:nvSpPr>
        <p:spPr>
          <a:xfrm>
            <a:off x="36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 idx="2"/>
          </p:nvPr>
        </p:nvSpPr>
        <p:spPr>
          <a:xfrm>
            <a:off x="3420000" y="5220000"/>
            <a:ext cx="32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 idx="3"/>
          </p:nvPr>
        </p:nvSpPr>
        <p:spPr>
          <a:xfrm>
            <a:off x="738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E6426E4-9AB1-4FAF-910E-3811725ABE7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"/>
          <p:cNvSpPr/>
          <p:nvPr/>
        </p:nvSpPr>
        <p:spPr>
          <a:xfrm flipH="1" flipV="1">
            <a:off x="-720" y="4499280"/>
            <a:ext cx="10079280" cy="116928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0" y="1620000"/>
            <a:ext cx="8999280" cy="107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trike="noStrike" u="none">
                <a:solidFill>
                  <a:srgbClr val="dd41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60000" y="2880000"/>
            <a:ext cx="9359280" cy="161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21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36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3420000" y="5220000"/>
            <a:ext cx="32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738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FD5EDA8-68AF-410F-AB05-17D7107626D1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lue_Curv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"/>
          <p:cNvSpPr/>
          <p:nvPr/>
        </p:nvSpPr>
        <p:spPr>
          <a:xfrm>
            <a:off x="0" y="0"/>
            <a:ext cx="10076040" cy="7192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" name=""/>
          <p:cNvSpPr/>
          <p:nvPr/>
        </p:nvSpPr>
        <p:spPr>
          <a:xfrm>
            <a:off x="3240" y="5040000"/>
            <a:ext cx="10076040" cy="63072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9280" cy="4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trike="noStrike" u="none">
                <a:solidFill>
                  <a:srgbClr val="eeeeee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21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7"/>
          </p:nvPr>
        </p:nvSpPr>
        <p:spPr>
          <a:xfrm>
            <a:off x="36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ftr" idx="8"/>
          </p:nvPr>
        </p:nvSpPr>
        <p:spPr>
          <a:xfrm>
            <a:off x="3420000" y="5220000"/>
            <a:ext cx="32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sldNum" idx="9"/>
          </p:nvPr>
        </p:nvSpPr>
        <p:spPr>
          <a:xfrm>
            <a:off x="738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846ED51-9E20-4905-BA2A-6B044FE1066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"/>
          <p:cNvSpPr/>
          <p:nvPr/>
        </p:nvSpPr>
        <p:spPr>
          <a:xfrm>
            <a:off x="0" y="0"/>
            <a:ext cx="10076040" cy="7192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" name=""/>
          <p:cNvSpPr/>
          <p:nvPr/>
        </p:nvSpPr>
        <p:spPr>
          <a:xfrm>
            <a:off x="3240" y="5040000"/>
            <a:ext cx="10076040" cy="63072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9280" cy="4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trike="noStrike" u="none">
                <a:solidFill>
                  <a:srgbClr val="eeeeee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21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dt" idx="16"/>
          </p:nvPr>
        </p:nvSpPr>
        <p:spPr>
          <a:xfrm>
            <a:off x="36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ftr" idx="17"/>
          </p:nvPr>
        </p:nvSpPr>
        <p:spPr>
          <a:xfrm>
            <a:off x="3420000" y="5220000"/>
            <a:ext cx="32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sldNum" idx="18"/>
          </p:nvPr>
        </p:nvSpPr>
        <p:spPr>
          <a:xfrm>
            <a:off x="738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D45E242-D458-4FD2-BCBD-BAEBD5B01C93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"/>
          <p:cNvSpPr/>
          <p:nvPr/>
        </p:nvSpPr>
        <p:spPr>
          <a:xfrm>
            <a:off x="0" y="0"/>
            <a:ext cx="10076040" cy="7192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" name=""/>
          <p:cNvSpPr/>
          <p:nvPr/>
        </p:nvSpPr>
        <p:spPr>
          <a:xfrm>
            <a:off x="3240" y="5040000"/>
            <a:ext cx="10076040" cy="63072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9280" cy="4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trike="noStrike" u="none">
                <a:solidFill>
                  <a:srgbClr val="eeeeee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21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dt" idx="13"/>
          </p:nvPr>
        </p:nvSpPr>
        <p:spPr>
          <a:xfrm>
            <a:off x="36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ftr" idx="14"/>
          </p:nvPr>
        </p:nvSpPr>
        <p:spPr>
          <a:xfrm>
            <a:off x="3420000" y="5220000"/>
            <a:ext cx="32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sldNum" idx="15"/>
          </p:nvPr>
        </p:nvSpPr>
        <p:spPr>
          <a:xfrm>
            <a:off x="738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9F68509-B652-4080-8137-865D503BF683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"/>
          <p:cNvSpPr/>
          <p:nvPr/>
        </p:nvSpPr>
        <p:spPr>
          <a:xfrm>
            <a:off x="0" y="0"/>
            <a:ext cx="10076040" cy="7192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" name=""/>
          <p:cNvSpPr/>
          <p:nvPr/>
        </p:nvSpPr>
        <p:spPr>
          <a:xfrm>
            <a:off x="3240" y="5040000"/>
            <a:ext cx="10076040" cy="63072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9280" cy="4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trike="noStrike" u="none">
                <a:solidFill>
                  <a:srgbClr val="eeeeee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21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0"/>
          </p:nvPr>
        </p:nvSpPr>
        <p:spPr>
          <a:xfrm>
            <a:off x="36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ftr" idx="11"/>
          </p:nvPr>
        </p:nvSpPr>
        <p:spPr>
          <a:xfrm>
            <a:off x="3420000" y="5220000"/>
            <a:ext cx="32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sldNum" idx="12"/>
          </p:nvPr>
        </p:nvSpPr>
        <p:spPr>
          <a:xfrm>
            <a:off x="738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2CBA7E4-2140-46BE-AE18-C494E43C976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"/>
          <p:cNvSpPr/>
          <p:nvPr/>
        </p:nvSpPr>
        <p:spPr>
          <a:xfrm>
            <a:off x="0" y="0"/>
            <a:ext cx="10076040" cy="7192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7" name=""/>
          <p:cNvSpPr/>
          <p:nvPr/>
        </p:nvSpPr>
        <p:spPr>
          <a:xfrm>
            <a:off x="3240" y="5040000"/>
            <a:ext cx="10076040" cy="63072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9280" cy="4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trike="noStrike" u="none">
                <a:solidFill>
                  <a:srgbClr val="eeeeee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21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dt" idx="19"/>
          </p:nvPr>
        </p:nvSpPr>
        <p:spPr>
          <a:xfrm>
            <a:off x="36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ftr" idx="20"/>
          </p:nvPr>
        </p:nvSpPr>
        <p:spPr>
          <a:xfrm>
            <a:off x="3420000" y="5220000"/>
            <a:ext cx="32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sldNum" idx="21"/>
          </p:nvPr>
        </p:nvSpPr>
        <p:spPr>
          <a:xfrm>
            <a:off x="738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730A3A2-91A5-41D1-B1ED-8C3C11C6B06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976680"/>
            <a:ext cx="8999280" cy="10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rgbClr val="dd4100"/>
                </a:solidFill>
                <a:effectLst/>
                <a:uFillTx/>
                <a:latin typeface="Arial"/>
              </a:rPr>
              <a:t>The Last Survivor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2286000" y="3199680"/>
            <a:ext cx="9359280" cy="162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000000"/>
                </a:solidFill>
                <a:effectLst/>
                <a:highlight>
                  <a:srgbClr val="ffffff"/>
                </a:highlight>
                <a:uFillTx/>
                <a:latin typeface="Arial"/>
              </a:rPr>
              <a:t>Hilal Khan Nasir - Haseeb Farooq - Anas Hussain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60000" y="167040"/>
            <a:ext cx="9359280" cy="50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trike="noStrike" u="none">
                <a:solidFill>
                  <a:srgbClr val="eeeeee"/>
                </a:solidFill>
                <a:effectLst/>
                <a:uFillTx/>
                <a:latin typeface="Arial"/>
              </a:rPr>
              <a:t>Game World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Post Apocalyptic World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80"/>
              </a:spcBef>
              <a:spcAft>
                <a:spcPts val="145"/>
              </a:spcAft>
              <a:buNone/>
              <a:tabLst>
                <a:tab algn="l" pos="0"/>
              </a:tabLst>
            </a:pP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80"/>
              </a:spcBef>
              <a:spcAft>
                <a:spcPts val="145"/>
              </a:spcAft>
              <a:buClr>
                <a:srgbClr val="77caee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Starts off with a scene that shows world destruction due to an asteroid impact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80"/>
              </a:spcBef>
              <a:spcAft>
                <a:spcPts val="145"/>
              </a:spcAft>
              <a:buNone/>
              <a:tabLst>
                <a:tab algn="l" pos="0"/>
              </a:tabLst>
            </a:pP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80"/>
              </a:spcBef>
              <a:spcAft>
                <a:spcPts val="145"/>
              </a:spcAft>
              <a:buClr>
                <a:srgbClr val="77caee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The asteroid is actually an alien spaceship, here to take over the world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80"/>
              </a:spcBef>
              <a:spcAft>
                <a:spcPts val="145"/>
              </a:spcAft>
              <a:buNone/>
              <a:tabLst>
                <a:tab algn="l" pos="0"/>
              </a:tabLst>
            </a:pP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80"/>
              </a:spcBef>
              <a:spcAft>
                <a:spcPts val="145"/>
              </a:spcAft>
              <a:buClr>
                <a:srgbClr val="77caee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We are the last survivor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80"/>
              </a:spcBef>
              <a:spcAft>
                <a:spcPts val="145"/>
              </a:spcAft>
              <a:buNone/>
              <a:tabLst>
                <a:tab algn="l" pos="0"/>
              </a:tabLst>
            </a:pP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80"/>
              </a:spcBef>
              <a:spcAft>
                <a:spcPts val="145"/>
              </a:spcAft>
              <a:buClr>
                <a:srgbClr val="77caee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With limited resources, we have to disable the main spaceship to save the world from the cybernetic virus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759D20-BE8E-421C-9C2B-839A78785D8C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60000" y="167040"/>
            <a:ext cx="9359280" cy="50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trike="noStrike" u="none">
                <a:solidFill>
                  <a:srgbClr val="eeeeee"/>
                </a:solidFill>
                <a:effectLst/>
                <a:uFillTx/>
                <a:latin typeface="Arial"/>
              </a:rPr>
              <a:t>Building Creation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570960" y="1079640"/>
            <a:ext cx="2590200" cy="171612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3722400" y="1079640"/>
            <a:ext cx="2616840" cy="171612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50" name="" descr=""/>
          <p:cNvPicPr/>
          <p:nvPr/>
        </p:nvPicPr>
        <p:blipFill>
          <a:blip r:embed="rId3"/>
          <a:stretch/>
        </p:blipFill>
        <p:spPr>
          <a:xfrm>
            <a:off x="6875640" y="1079640"/>
            <a:ext cx="2639520" cy="171612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360000" y="2960280"/>
            <a:ext cx="3012840" cy="171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Used Pre-Built elements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3524760" y="2960280"/>
            <a:ext cx="3012840" cy="171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To Make building blocks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/>
          </p:nvPr>
        </p:nvSpPr>
        <p:spPr>
          <a:xfrm>
            <a:off x="6538320" y="2960280"/>
            <a:ext cx="3012840" cy="171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Applied Texture for the cyber theme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BEA75EB-700B-4B58-9CCA-79E3601C1516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359640" y="1089360"/>
            <a:ext cx="3013560" cy="1697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" name="" descr=""/>
          <p:cNvPicPr/>
          <p:nvPr/>
        </p:nvPicPr>
        <p:blipFill>
          <a:blip r:embed="rId2"/>
          <a:stretch/>
        </p:blipFill>
        <p:spPr>
          <a:xfrm>
            <a:off x="3524400" y="1262160"/>
            <a:ext cx="3013560" cy="1352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" name="" descr=""/>
          <p:cNvPicPr/>
          <p:nvPr/>
        </p:nvPicPr>
        <p:blipFill>
          <a:blip r:embed="rId3"/>
          <a:stretch/>
        </p:blipFill>
        <p:spPr>
          <a:xfrm>
            <a:off x="6688800" y="1162440"/>
            <a:ext cx="3013560" cy="1551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" name="" descr=""/>
          <p:cNvPicPr/>
          <p:nvPr/>
        </p:nvPicPr>
        <p:blipFill>
          <a:blip r:embed="rId4"/>
          <a:stretch/>
        </p:blipFill>
        <p:spPr>
          <a:xfrm>
            <a:off x="2514600" y="2971800"/>
            <a:ext cx="2347920" cy="1716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" name="" descr=""/>
          <p:cNvPicPr/>
          <p:nvPr/>
        </p:nvPicPr>
        <p:blipFill>
          <a:blip r:embed="rId5"/>
          <a:stretch/>
        </p:blipFill>
        <p:spPr>
          <a:xfrm>
            <a:off x="6755040" y="2971800"/>
            <a:ext cx="1931760" cy="1716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9280" cy="4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Some Custom Made Buildings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F8D1A75-93A4-4306-9113-500372F42FE1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60000" y="167040"/>
            <a:ext cx="9359280" cy="50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trike="noStrike" u="none">
                <a:solidFill>
                  <a:srgbClr val="eeeeee"/>
                </a:solidFill>
                <a:effectLst/>
                <a:uFillTx/>
                <a:latin typeface="Arial"/>
              </a:rPr>
              <a:t>Custom Packages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545040" y="1079640"/>
            <a:ext cx="2642400" cy="171612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>
            <a:off x="3744360" y="1079640"/>
            <a:ext cx="2573280" cy="171612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63" name="" descr=""/>
          <p:cNvPicPr/>
          <p:nvPr/>
        </p:nvPicPr>
        <p:blipFill>
          <a:blip r:embed="rId3"/>
          <a:stretch/>
        </p:blipFill>
        <p:spPr>
          <a:xfrm>
            <a:off x="6881400" y="1079640"/>
            <a:ext cx="2627640" cy="171612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60000" y="2960280"/>
            <a:ext cx="3012840" cy="171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Oxygen Package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Collect by killing Aliens or by restoring buildings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3524760" y="2960280"/>
            <a:ext cx="3012840" cy="171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Sunlight Package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Collect by killing Aliens or by restoring buildings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689160" y="2960280"/>
            <a:ext cx="3012840" cy="171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Water Package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Collect by killing Aliens or by restoring buildings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E93DDCF-9003-460D-9B95-922FA7143F10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60000" y="167040"/>
            <a:ext cx="9359280" cy="50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trike="noStrike" u="none">
                <a:solidFill>
                  <a:srgbClr val="eeeeee"/>
                </a:solidFill>
                <a:effectLst/>
                <a:uFillTx/>
                <a:latin typeface="Arial"/>
              </a:rPr>
              <a:t>HUD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1600200" y="884880"/>
            <a:ext cx="6628680" cy="41436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3FFFFA2-BAC6-4181-B32A-0032CDB925FE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60000" y="167040"/>
            <a:ext cx="9359280" cy="50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trike="noStrike" u="none">
                <a:solidFill>
                  <a:srgbClr val="eeeeee"/>
                </a:solidFill>
                <a:effectLst/>
                <a:uFillTx/>
                <a:latin typeface="Arial"/>
              </a:rPr>
              <a:t>Controls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360000" y="1044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Use mouse for rotating view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Use WASD or Arrow Keys to move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Use spacebar to Jump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Use Shift Key to Run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Use ‘F’ to fire at enemy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327A44E-2987-4174-814B-B10D1069D8DD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60000" y="167040"/>
            <a:ext cx="9359280" cy="50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trike="noStrike" u="none">
                <a:solidFill>
                  <a:srgbClr val="eeeeee"/>
                </a:solidFill>
                <a:effectLst/>
                <a:uFillTx/>
                <a:latin typeface="Arial"/>
              </a:rPr>
              <a:t>Game Flow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360000" y="1143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We wake up in a destroyed world infested with aliens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Our resources (water, oxygen, sunlight) are reducing constantly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Replenish the resources by collecting packages while restoring the corrupted landscape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Restoration is done if you stand in the corrupted building for a few seconds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Kill the aliens that attack you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Once the world is restored, go to the center of the map to hack the spaceship and disable it to win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You lose if you run out of resources, or if you run out of health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BAA6613-F83F-4A51-B11A-DDB78C77FFEB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637200" y="851040"/>
            <a:ext cx="3880080" cy="257724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5506200" y="851040"/>
            <a:ext cx="3865680" cy="257724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60000" y="179280"/>
            <a:ext cx="9359280" cy="47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360000" y="3540960"/>
            <a:ext cx="9359280" cy="171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864000" indent="0">
              <a:lnSpc>
                <a:spcPct val="100000"/>
              </a:lnSpc>
              <a:spcBef>
                <a:spcPts val="850"/>
              </a:spcBef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Before Restoration</a:t>
            </a:r>
            <a:r>
              <a:rPr b="0" lang="en-US" sz="18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	</a:t>
            </a:r>
            <a:r>
              <a:rPr b="0" lang="en-US" sz="18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	</a:t>
            </a:r>
            <a:r>
              <a:rPr b="0" lang="en-US" sz="18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	</a:t>
            </a:r>
            <a:r>
              <a:rPr b="0" lang="en-US" sz="18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	</a:t>
            </a:r>
            <a:r>
              <a:rPr b="0" lang="en-US" sz="18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	</a:t>
            </a:r>
            <a:r>
              <a:rPr b="0" lang="en-US" sz="18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	</a:t>
            </a:r>
            <a:r>
              <a:rPr b="0" lang="en-US" sz="18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After Restoration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indent="0">
              <a:lnSpc>
                <a:spcPct val="100000"/>
              </a:lnSpc>
              <a:spcBef>
                <a:spcPts val="850"/>
              </a:spcBef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9bdd"/>
                </a:solidFill>
                <a:effectLst/>
                <a:uFillTx/>
                <a:latin typeface="Copperplate Gothic Light"/>
              </a:rPr>
              <a:t>Once the restoration is completed, all that is left is to find the core of the enemy ship to hack it and disable it to achieve victory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F1EDAE0-C92E-491A-8BE5-73844B9FE1AF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Application>LibreOffice/25.2.2.2$Windows_X86_64 LibreOffice_project/7370d4be9e3cf6031a51beef54ff3bda878e3fac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2025-04-25T16:31:09Z</dcterms:created>
  <dc:creator/>
  <dc:description>This work is licensed under a Creative Commons 0 License.
It makes use of the works of kka_libo_design@ashisuto.co.jp.</dc:description>
  <dc:language>en-US</dc:language>
  <cp:lastModifiedBy/>
  <dcterms:modified xsi:type="dcterms:W3CDTF">2025-04-25T22:30:57Z</dcterms:modified>
  <cp:revision>6</cp:revision>
  <dc:subject/>
  <dc:title>Blue Curve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